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26" autoAdjust="0"/>
    <p:restoredTop sz="94660"/>
  </p:normalViewPr>
  <p:slideViewPr>
    <p:cSldViewPr snapToGrid="0">
      <p:cViewPr varScale="1">
        <p:scale>
          <a:sx n="65" d="100"/>
          <a:sy n="65" d="100"/>
        </p:scale>
        <p:origin x="66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5/7/2021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5/7/2021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5/7/2021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5/7/2021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5/7/2021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5/7/2021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5/7/2021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5/7/2021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5/7/2021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5/7/2021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5/7/2021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dirty="0"/>
              <a:pPr/>
              <a:t>5/7/2021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1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1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1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1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1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chans98/mediapipe.git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EA11DA-5D4E-4AD0-9056-3E50EABB523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ko-KR" b="1" dirty="0"/>
              <a:t>차량지능기초 전반부 최종 프로젝트</a:t>
            </a:r>
            <a:br>
              <a:rPr lang="ko-KR" altLang="ko-KR" dirty="0"/>
            </a:b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FC19328-AED7-4447-881E-EC90B430774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20173396 </a:t>
            </a:r>
            <a:r>
              <a:rPr lang="ko-KR" altLang="en-US" dirty="0"/>
              <a:t>김찬영</a:t>
            </a:r>
          </a:p>
        </p:txBody>
      </p:sp>
    </p:spTree>
    <p:extLst>
      <p:ext uri="{BB962C8B-B14F-4D97-AF65-F5344CB8AC3E}">
        <p14:creationId xmlns:p14="http://schemas.microsoft.com/office/powerpoint/2010/main" val="30413463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D7A807-948D-404F-AEA7-9D1B103EB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ko-KR" b="1" dirty="0"/>
              <a:t>결론과 정리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2FE9D54-02B5-4E72-8FCC-70B4001912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Mediapipe</a:t>
            </a:r>
            <a:r>
              <a:rPr lang="ko-KR" altLang="ko-KR" dirty="0"/>
              <a:t>의 </a:t>
            </a:r>
            <a:r>
              <a:rPr lang="en-US" altLang="ko-KR" dirty="0"/>
              <a:t>face detection , pose , holistic, hands </a:t>
            </a:r>
            <a:r>
              <a:rPr lang="ko-KR" altLang="ko-KR" dirty="0"/>
              <a:t>등을 사용하여 지능형차량과 관련 지어서 생각하고 아이디어를 내봤습니다</a:t>
            </a:r>
            <a:r>
              <a:rPr lang="en-US" altLang="ko-KR" dirty="0"/>
              <a:t>. </a:t>
            </a:r>
            <a:r>
              <a:rPr lang="ko-KR" altLang="ko-KR" dirty="0"/>
              <a:t>첫번째로는 차량의 사람인식 두번째로는 탑승자의 상태인식 마지막으로 탑승자에게 편리함을 제공하는 것에 대해서 알아보았습니다</a:t>
            </a:r>
            <a:r>
              <a:rPr lang="en-US" altLang="ko-KR" dirty="0"/>
              <a:t>.</a:t>
            </a:r>
            <a:endParaRPr lang="ko-KR" altLang="ko-KR" dirty="0"/>
          </a:p>
          <a:p>
            <a:r>
              <a:rPr lang="en-US" altLang="ko-KR" dirty="0"/>
              <a:t> Python</a:t>
            </a:r>
            <a:r>
              <a:rPr lang="ko-KR" altLang="ko-KR" dirty="0"/>
              <a:t>으로 할 수 있는 것이 다른 언어에 </a:t>
            </a:r>
            <a:r>
              <a:rPr lang="ko-KR" altLang="ko-KR" dirty="0" err="1"/>
              <a:t>비해할</a:t>
            </a:r>
            <a:r>
              <a:rPr lang="ko-KR" altLang="ko-KR" dirty="0"/>
              <a:t> 수 있는 것이 적었습니다</a:t>
            </a:r>
            <a:r>
              <a:rPr lang="en-US" altLang="ko-KR" dirty="0"/>
              <a:t>. </a:t>
            </a:r>
            <a:r>
              <a:rPr lang="en-US" altLang="ko-KR" dirty="0" err="1"/>
              <a:t>Objectron</a:t>
            </a:r>
            <a:r>
              <a:rPr lang="ko-KR" altLang="ko-KR" dirty="0"/>
              <a:t>으로 사물은 물론 사람들을 포착하는 것을 해보고 싶었지만 네 가지 종류의 물체만 인식 할 수 있어 못했던 것이 아쉽습니다</a:t>
            </a:r>
            <a:r>
              <a:rPr lang="en-US" altLang="ko-KR" dirty="0"/>
              <a:t>.</a:t>
            </a:r>
            <a:endParaRPr lang="ko-KR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398348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4548D1-6806-48A5-9D9F-A6F4491D3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err="1"/>
              <a:t>Github</a:t>
            </a:r>
            <a:r>
              <a:rPr lang="en-US" altLang="ko-KR" b="1" dirty="0"/>
              <a:t> </a:t>
            </a:r>
            <a:r>
              <a:rPr lang="ko-KR" altLang="ko-KR" b="1" dirty="0"/>
              <a:t>주소와 참고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B855F74-8EA9-44DE-8EF1-A95F8C5A26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en-US" altLang="ko-KR" u="sng" dirty="0">
                <a:hlinkClick r:id="rId2"/>
              </a:rPr>
              <a:t>https://github.com/chans98/mediapipe.git</a:t>
            </a:r>
            <a:endParaRPr lang="en-US" altLang="ko-KR" dirty="0"/>
          </a:p>
          <a:p>
            <a:r>
              <a:rPr lang="en-US" altLang="ko-KR" dirty="0"/>
              <a:t>2. </a:t>
            </a:r>
            <a:r>
              <a:rPr lang="en-US" altLang="ko-KR" dirty="0" err="1"/>
              <a:t>Youtube</a:t>
            </a:r>
            <a:r>
              <a:rPr lang="en-US" altLang="ko-KR" dirty="0"/>
              <a:t> </a:t>
            </a:r>
            <a:r>
              <a:rPr lang="ko-KR" altLang="ko-KR" dirty="0"/>
              <a:t>채널 참고</a:t>
            </a:r>
          </a:p>
          <a:p>
            <a:r>
              <a:rPr lang="en-US" altLang="ko-KR" dirty="0"/>
              <a:t>https://www.youtube.com/channel/UCHXa4OpASJEwrHrLeIzw7Yg</a:t>
            </a:r>
            <a:endParaRPr lang="ko-KR" altLang="ko-KR" dirty="0"/>
          </a:p>
          <a:p>
            <a:r>
              <a:rPr lang="en-US" altLang="ko-KR" dirty="0"/>
              <a:t>3. </a:t>
            </a:r>
            <a:r>
              <a:rPr lang="ko-KR" altLang="ko-KR" dirty="0"/>
              <a:t>자료 참고</a:t>
            </a:r>
          </a:p>
          <a:p>
            <a:r>
              <a:rPr lang="en-US" altLang="ko-KR" dirty="0"/>
              <a:t>https://blogs.3ds.com/korea/c-a-s-e-%EC%B9%BC%EB%9F%BC-3-autonomous%EC%9E%90%EC%9C%A8%EC%A3%BC%ED%96%89%EC%9D%98-%ED%95%B5%EC%8B%AC-%EA%B8%B0%EC%88%A0-%EC%9D%B8%EC%8B%9D-%ED%8C%90%EB%8B%A8-%EC%A0%9C%EC%96%B4/#</a:t>
            </a:r>
            <a:endParaRPr lang="ko-KR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468451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982CE8-D81F-4352-9AC0-E8D2CA768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1. </a:t>
            </a:r>
            <a:r>
              <a:rPr lang="ko-KR" altLang="ko-KR" b="1" dirty="0"/>
              <a:t>차량지능</a:t>
            </a:r>
            <a:r>
              <a:rPr lang="en-US" altLang="ko-KR" b="1" dirty="0"/>
              <a:t>(</a:t>
            </a:r>
            <a:r>
              <a:rPr lang="ko-KR" altLang="ko-KR" b="1" dirty="0"/>
              <a:t>지능형차량</a:t>
            </a:r>
            <a:r>
              <a:rPr lang="en-US" altLang="ko-KR" b="1" dirty="0"/>
              <a:t>)</a:t>
            </a:r>
            <a:r>
              <a:rPr lang="ko-KR" altLang="ko-KR" b="1" dirty="0"/>
              <a:t>의 개념</a:t>
            </a:r>
            <a:br>
              <a:rPr lang="ko-KR" altLang="ko-KR" dirty="0"/>
            </a:br>
            <a:endParaRPr lang="ko-KR" altLang="en-US" dirty="0"/>
          </a:p>
        </p:txBody>
      </p:sp>
      <p:pic>
        <p:nvPicPr>
          <p:cNvPr id="4" name="내용 개체 틀 3" descr="https://blogs.3ds.com/korea/wp-content/uploads/sites/28/2020/05/221859520343_1.jpg">
            <a:extLst>
              <a:ext uri="{FF2B5EF4-FFF2-40B4-BE49-F238E27FC236}">
                <a16:creationId xmlns:a16="http://schemas.microsoft.com/office/drawing/2014/main" id="{26A9AEA7-AA8B-4A6E-A951-3AE1E73F0251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8738" y="1347024"/>
            <a:ext cx="7315200" cy="415442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956344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6F9BEB-656F-466A-B317-7CA352D087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자율주행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2EB6A63-08C0-4642-968E-FB1E05A99E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D27EB7B-6B51-4DFA-8D69-B2B5C72135E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4605" y="1586103"/>
            <a:ext cx="5724525" cy="36766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730949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029E6F-8B25-4285-AF74-85B0785A1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(1) </a:t>
            </a:r>
            <a:r>
              <a:rPr lang="ko-KR" altLang="ko-KR" b="1" dirty="0"/>
              <a:t>인식</a:t>
            </a:r>
            <a:br>
              <a:rPr lang="ko-KR" altLang="ko-KR" dirty="0"/>
            </a:b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9DEF88B-FD55-4BF5-9171-B70B37ACCA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4" name="그림 3" descr="https://blogs.3ds.com/korea/wp-content/uploads/sites/28/2020/05/221859520343_3.png">
            <a:extLst>
              <a:ext uri="{FF2B5EF4-FFF2-40B4-BE49-F238E27FC236}">
                <a16:creationId xmlns:a16="http://schemas.microsoft.com/office/drawing/2014/main" id="{8D4FD225-7476-4FFF-9578-5FFD73B2CE81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6645" y="2460815"/>
            <a:ext cx="5731510" cy="19272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894786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231A19-EAEA-4DE6-9EE2-9AF1CC3BDE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(2) </a:t>
            </a:r>
            <a:r>
              <a:rPr lang="ko-KR" altLang="ko-KR" b="1" dirty="0"/>
              <a:t>판단과 제어</a:t>
            </a:r>
            <a:br>
              <a:rPr lang="ko-KR" altLang="ko-KR" dirty="0"/>
            </a:br>
            <a:endParaRPr lang="ko-KR" altLang="en-US" dirty="0"/>
          </a:p>
        </p:txBody>
      </p:sp>
      <p:pic>
        <p:nvPicPr>
          <p:cNvPr id="1026" name="Picture 2" descr="https://blogs.3ds.com/korea/wp-content/uploads/sites/28/2020/05/221859520343_4.png">
            <a:extLst>
              <a:ext uri="{FF2B5EF4-FFF2-40B4-BE49-F238E27FC236}">
                <a16:creationId xmlns:a16="http://schemas.microsoft.com/office/drawing/2014/main" id="{1840B457-0E3C-4CDA-8FC5-B2895350D55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8738" y="1839120"/>
            <a:ext cx="7315200" cy="3170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15012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E0408B-CB54-4FEC-B9B2-B4AE604CEE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err="1"/>
              <a:t>MediaPipe</a:t>
            </a:r>
            <a:r>
              <a:rPr lang="ko-KR" altLang="ko-KR" b="1" dirty="0"/>
              <a:t>와 활용 방법 </a:t>
            </a:r>
            <a:br>
              <a:rPr lang="en-US" altLang="ko-KR" b="1" dirty="0"/>
            </a:br>
            <a:r>
              <a:rPr lang="ko-KR" altLang="ko-KR" b="1" dirty="0"/>
              <a:t>아이디어</a:t>
            </a:r>
            <a:br>
              <a:rPr lang="ko-KR" altLang="ko-KR" dirty="0"/>
            </a:b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9B8DDCA-79B0-4A98-A0B3-4314F473D2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6700FD5-C6BC-4215-8FE8-961322D2B41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0112" y="2030285"/>
            <a:ext cx="5819775" cy="278828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097925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8050FD-9819-4F86-B55A-6C19F3C08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err="1"/>
              <a:t>Mediapipe</a:t>
            </a:r>
            <a:r>
              <a:rPr lang="ko-KR" altLang="ko-KR" b="1" dirty="0"/>
              <a:t>를 활용한 사람 인식</a:t>
            </a:r>
            <a:br>
              <a:rPr lang="ko-KR" altLang="ko-KR" dirty="0"/>
            </a:br>
            <a:endParaRPr lang="ko-KR" altLang="en-US" dirty="0"/>
          </a:p>
        </p:txBody>
      </p:sp>
      <p:pic>
        <p:nvPicPr>
          <p:cNvPr id="4" name="내용 개체 틀 3" descr="C:\Users\chans\AppData\Local\Microsoft\Windows\INetCache\Content.MSO\58E07D8D.tmp">
            <a:extLst>
              <a:ext uri="{FF2B5EF4-FFF2-40B4-BE49-F238E27FC236}">
                <a16:creationId xmlns:a16="http://schemas.microsoft.com/office/drawing/2014/main" id="{7540FF84-7793-4951-9D8F-8F4FDEC01928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4001" y="1114425"/>
            <a:ext cx="3581400" cy="425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그림 4" descr="C:\Users\chans\AppData\Local\Microsoft\Windows\INetCache\Content.MSO\7B42F423.tmp">
            <a:extLst>
              <a:ext uri="{FF2B5EF4-FFF2-40B4-BE49-F238E27FC236}">
                <a16:creationId xmlns:a16="http://schemas.microsoft.com/office/drawing/2014/main" id="{53EED68F-4D18-4AA7-9198-5D60EFD12CF0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4499" y="1123837"/>
            <a:ext cx="3670301" cy="42576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158371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DC6D7B-C031-46C5-91F4-4D2AEBFBF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err="1"/>
              <a:t>Mediapipe</a:t>
            </a:r>
            <a:r>
              <a:rPr lang="ko-KR" altLang="ko-KR" b="1" dirty="0"/>
              <a:t>를 이용한 차량</a:t>
            </a:r>
            <a:br>
              <a:rPr lang="en-US" altLang="ko-KR" b="1" dirty="0"/>
            </a:br>
            <a:r>
              <a:rPr lang="ko-KR" altLang="ko-KR" b="1" dirty="0"/>
              <a:t>내부 탑승자들 상태를 확인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5089E52C-BF87-40E3-9ADB-C393F0DBB7B5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92825" y="863600"/>
            <a:ext cx="6667025" cy="512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7846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85D74E-1A79-4763-A057-220F32D5FF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err="1"/>
              <a:t>Mediapipe</a:t>
            </a:r>
            <a:r>
              <a:rPr lang="en-US" altLang="ko-KR" b="1" dirty="0"/>
              <a:t> hand</a:t>
            </a:r>
            <a:r>
              <a:rPr lang="ko-KR" altLang="ko-KR" b="1" dirty="0"/>
              <a:t>를</a:t>
            </a:r>
            <a:br>
              <a:rPr lang="en-US" altLang="ko-KR" b="1" dirty="0"/>
            </a:br>
            <a:r>
              <a:rPr lang="ko-KR" altLang="ko-KR" b="1" dirty="0"/>
              <a:t>이용한 </a:t>
            </a:r>
            <a:br>
              <a:rPr lang="en-US" altLang="ko-KR" b="1" dirty="0"/>
            </a:br>
            <a:r>
              <a:rPr lang="ko-KR" altLang="ko-KR" b="1" dirty="0"/>
              <a:t>편리기능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DFCD0FC-7122-4E71-A084-94FDC0816D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4CD4C2B-CEBF-4B0E-8982-55CB755487F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869268" y="864108"/>
            <a:ext cx="2771775" cy="204660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F9677A6-E3E5-44D3-BDE0-B221588DB0D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8309823" y="864108"/>
            <a:ext cx="2874645" cy="203009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BF5328F-C4CF-406E-A8D1-E904C77A2543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3869268" y="3879977"/>
            <a:ext cx="2686050" cy="211391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38AD4E5-B411-4C4C-8927-4E6A0C6C6562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8309823" y="3842893"/>
            <a:ext cx="2889885" cy="214185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7AE97B6-88D4-4670-9C23-7E91F40D65B2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0456" y="2686051"/>
            <a:ext cx="2501900" cy="18097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46764513"/>
      </p:ext>
    </p:extLst>
  </p:cSld>
  <p:clrMapOvr>
    <a:masterClrMapping/>
  </p:clrMapOvr>
</p:sld>
</file>

<file path=ppt/theme/theme1.xml><?xml version="1.0" encoding="utf-8"?>
<a:theme xmlns:a="http://schemas.openxmlformats.org/drawingml/2006/main" name="틀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TM03457475[[fn=틀]]</Template>
  <TotalTime>68</TotalTime>
  <Words>274</Words>
  <Application>Microsoft Office PowerPoint</Application>
  <PresentationFormat>와이드스크린</PresentationFormat>
  <Paragraphs>19</Paragraphs>
  <Slides>11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6" baseType="lpstr">
      <vt:lpstr>HY중고딕</vt:lpstr>
      <vt:lpstr>Arial</vt:lpstr>
      <vt:lpstr>Corbel</vt:lpstr>
      <vt:lpstr>Wingdings 2</vt:lpstr>
      <vt:lpstr>틀</vt:lpstr>
      <vt:lpstr>차량지능기초 전반부 최종 프로젝트 </vt:lpstr>
      <vt:lpstr>1. 차량지능(지능형차량)의 개념 </vt:lpstr>
      <vt:lpstr>자율주행</vt:lpstr>
      <vt:lpstr>(1) 인식 </vt:lpstr>
      <vt:lpstr>(2) 판단과 제어 </vt:lpstr>
      <vt:lpstr>MediaPipe와 활용 방법  아이디어 </vt:lpstr>
      <vt:lpstr>Mediapipe를 활용한 사람 인식 </vt:lpstr>
      <vt:lpstr>Mediapipe를 이용한 차량 내부 탑승자들 상태를 확인</vt:lpstr>
      <vt:lpstr>Mediapipe hand를 이용한  편리기능</vt:lpstr>
      <vt:lpstr>결론과 정리</vt:lpstr>
      <vt:lpstr>Github 주소와 참고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차량지능기초 전반부 최종 프로젝트</dc:title>
  <dc:creator>김찬영</dc:creator>
  <cp:lastModifiedBy>김찬영</cp:lastModifiedBy>
  <cp:revision>2</cp:revision>
  <dcterms:created xsi:type="dcterms:W3CDTF">2021-05-07T11:13:55Z</dcterms:created>
  <dcterms:modified xsi:type="dcterms:W3CDTF">2021-05-07T12:22:04Z</dcterms:modified>
</cp:coreProperties>
</file>